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2-01-16T15:49:19.490" v="2401" actId="14734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2-01-16T15:49:19.490" v="2401" actId="14734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2-01-16T15:49:19.490" v="2401" actId="14734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1-12-22T11:28:10.531" v="2396" actId="207"/>
        <pc:sldMkLst>
          <pc:docMk/>
          <pc:sldMk cId="2966296927" sldId="311"/>
        </pc:sldMkLst>
        <pc:graphicFrameChg chg="mod modGraphic">
          <ac:chgData name="서 지우" userId="daa7c62c3d606c63" providerId="LiveId" clId="{DE5FF3C7-A3A9-4C92-9667-EC5C84B682E3}" dt="2021-12-22T11:28:10.531" v="2396" actId="207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어호임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38284"/>
              </p:ext>
            </p:extLst>
          </p:nvPr>
        </p:nvGraphicFramePr>
        <p:xfrm>
          <a:off x="344492" y="574040"/>
          <a:ext cx="11503017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5347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2880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제휴카드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3259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뷰어다운로드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88239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59535"/>
              </p:ext>
            </p:extLst>
          </p:nvPr>
        </p:nvGraphicFramePr>
        <p:xfrm>
          <a:off x="344492" y="574040"/>
          <a:ext cx="11503017" cy="481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0414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31865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1087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141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2486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70915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7268</Words>
  <Application>Microsoft Office PowerPoint</Application>
  <PresentationFormat>와이드스크린</PresentationFormat>
  <Paragraphs>1795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52</cp:revision>
  <dcterms:created xsi:type="dcterms:W3CDTF">2021-12-18T04:23:05Z</dcterms:created>
  <dcterms:modified xsi:type="dcterms:W3CDTF">2022-01-16T15:49:22Z</dcterms:modified>
</cp:coreProperties>
</file>